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F9F0-F506-5EE3-E7E2-96CBE1ECE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420E-7861-9BC0-707E-5A4762664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77B35-4DC8-32DE-CF8C-EBD5C12E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EC164-15D8-C215-1B43-091AC84E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1BC3-DE21-9B07-EBE0-CF011283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5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48E1-7932-8F9A-527C-71EAC9EB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24AAF-A0B5-7995-4C4E-90F4F3CB8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E6D9-F6FF-0AAE-E9AA-BDA8E0F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9B40C-75AA-446E-89A3-E3A89EE0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7CF3-6F3B-50AF-E222-703050D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3A916-E92C-5F10-98D0-C12E3A92F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EB5AE-D734-F854-8AE1-26CFCF6E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3C5C9-9278-BC89-ABF0-96755564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7C57-3570-46DD-FF5A-05C3C76E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0F3B-E425-2A52-A5A3-2ABCB146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C1EC-9C6C-517B-6CED-03429670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F9751-7F4A-9609-C364-F704E8825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746A-6689-D585-E165-350C2B6B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F3477-1AF1-6D42-DC9D-059B0660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715C-781B-335B-A8D6-E8C62793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CCF0-64B5-3166-626B-53F64D1A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9797-C4D4-02E5-8D78-C452FB0A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5A62-5A81-9E95-3CD4-E8323860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B8A1-9048-B7A1-6F61-881BB4F7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19F6-59C4-9A7D-EC87-7CEA7899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4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E40-5EFB-17B0-38FD-B58CE3F2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FDDA-8672-F0A4-CE35-D117B45CB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A5C34-3ABA-6EC3-3C71-1544E93C1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0970B-C254-1107-86DF-41B9837A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9582E-C980-6029-4A47-5FCEC980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C8DD-65D5-1D69-B285-229EEF95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1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6896-A911-F094-F115-BB0710EA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4A9C-4F4E-4A0C-2143-4EF18640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5C458-ABCA-4B6A-17A7-8EC084DD0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5E7E-AC74-2558-0BF7-C74201C93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94B4A-63A9-ABB4-C729-FA7BADABB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BCD83-6E63-9186-84A9-DDFC0E9E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1DF0F-673F-9A1C-8A0C-AD6F159A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D8DDC-D437-9776-750D-442469AA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9C29-B629-EF08-92B1-5F072D1A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1DDA4-C48D-9F69-F55F-FA4466F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457F-02FB-0D4B-8005-E1F543C7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BCC41-48BE-C08D-C7A3-67313BD8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3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D1270-D6C2-869B-041B-267B1A5F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5469E-3F83-F458-1B76-E02930DE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DBC87-ABB6-652B-4147-5F2B0F35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9323-0A5A-1752-03CF-D15F63DE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36A7-9323-F2E7-1E3E-2C9140CD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3CB54-39AD-DE5F-5414-55E6599D3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89F8F-6657-323F-B6EF-D393B8F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EB3-B60A-359F-B8F3-8ED7E802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CF62-E732-9590-BA9B-FC8C6B43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95B2-279F-41BB-7435-BBC87E8F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F8425-0875-98F7-B869-E0A635935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17759-74B6-7D73-098C-9C075B256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1564-8A7C-102B-6405-DD2839BB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85C87-2830-4029-2EC5-FD69A189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30262-6396-3154-A1F4-23F58C20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F72BD-60D9-1BE1-2A2C-9699B296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4FCE6-D9F9-6F6A-442E-900CB260D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FB3B4-C491-2DD4-1D9C-81A7704F4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E67CBC-95DA-4B12-9739-ACA794D41DB9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3EEE-6E0C-CE5D-6429-DBA2E34BE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DBD7-4C6C-0C6E-83DC-C8C6C7B5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37B41-476A-4C2C-B762-0EAA5BA02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C927-3B4C-4E3D-2C83-4A2F059A7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75146"/>
            <a:ext cx="9144000" cy="2387600"/>
          </a:xfrm>
        </p:spPr>
        <p:txBody>
          <a:bodyPr/>
          <a:lstStyle/>
          <a:p>
            <a:r>
              <a:rPr lang="en-GB" dirty="0"/>
              <a:t>Bookmarks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BE628-9E34-46F8-7F75-72078F74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52" y="2155372"/>
            <a:ext cx="4196373" cy="351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D3F03-7C88-65D7-0662-B9AC321AA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301" y="1665515"/>
            <a:ext cx="3164347" cy="43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CFAE-131B-C60C-AE1C-463254E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Tote Bags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A89C2-42AD-246C-ED57-5FE97DA0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19" y="1970314"/>
            <a:ext cx="3696936" cy="320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3AF4D-B640-33DB-E909-20D42015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822" y="2196206"/>
            <a:ext cx="3619331" cy="32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5347-9BF4-D491-CEB3-8F24AD59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CFFF2-CDBC-1AB1-D946-BBDA137B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86" y="2007621"/>
            <a:ext cx="4613843" cy="3935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A06FA-1646-FAFB-F0F0-3139F8A5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66" y="2601594"/>
            <a:ext cx="3460692" cy="30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08B0-09BA-9B2C-28A1-DAE4B075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TShirts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90D75-DCAE-0F9E-8FE9-FBDF6BA2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25" y="2188029"/>
            <a:ext cx="3324838" cy="3613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6DBB7-C70F-B89D-1EEA-4B74BB244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2971"/>
            <a:ext cx="5377913" cy="34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B4B3-FCC6-B142-858C-64AE4AF4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Bottles/Travel Mugs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A14EE-B7C3-92B1-935A-B48C3B53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91" y="2079170"/>
            <a:ext cx="2366350" cy="4158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7B028-89BA-AAA4-3144-14E1BB61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95" y="2256359"/>
            <a:ext cx="2951010" cy="3677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E9C7B-FA7A-EF39-B9E9-9152ACE82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743" y="2358932"/>
            <a:ext cx="2574763" cy="35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Bookmarks</vt:lpstr>
      <vt:lpstr>Tote Bags</vt:lpstr>
      <vt:lpstr>Mugs </vt:lpstr>
      <vt:lpstr>TShirts</vt:lpstr>
      <vt:lpstr>Water Bottles/Travel Mugs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gilman</dc:creator>
  <cp:lastModifiedBy>ben gilman</cp:lastModifiedBy>
  <cp:revision>1</cp:revision>
  <dcterms:created xsi:type="dcterms:W3CDTF">2025-07-15T15:51:43Z</dcterms:created>
  <dcterms:modified xsi:type="dcterms:W3CDTF">2025-07-15T18:21:05Z</dcterms:modified>
</cp:coreProperties>
</file>