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28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FF9F0-F506-5EE3-E7E2-96CBE1ECE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BB420E-7861-9BC0-707E-5A47626649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77B35-4DC8-32DE-CF8C-EBD5C12EF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EC164-15D8-C215-1B43-091AC84E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1BC3-DE21-9B07-EBE0-CF0112838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25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448E1-7932-8F9A-527C-71EAC9EB1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324AAF-A0B5-7995-4C4E-90F4F3CB8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E6D9-F6FF-0AAE-E9AA-BDA8E0F3A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9B40C-75AA-446E-89A3-E3A89EE05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87CF3-6F3B-50AF-E222-703050DA3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58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13A916-E92C-5F10-98D0-C12E3A92F8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EB5AE-D734-F854-8AE1-26CFCF6E5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3C5C9-9278-BC89-ABF0-967555644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67C57-3570-46DD-FF5A-05C3C76ED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D0F3B-E425-2A52-A5A3-2ABCB1460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7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7C1EC-9C6C-517B-6CED-034296701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F9751-7F4A-9609-C364-F704E8825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8746A-6689-D585-E165-350C2B6B2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AF3477-1AF1-6D42-DC9D-059B0660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5715C-781B-335B-A8D6-E8C627938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17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5CCF0-64B5-3166-626B-53F64D1AF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39797-C4D4-02E5-8D78-C452FB0A3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C5A62-5A81-9E95-3CD4-E83238604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BB8A1-9048-B7A1-6F61-881BB4F7D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819F6-59C4-9A7D-EC87-7CEA7899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940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45E40-5EFB-17B0-38FD-B58CE3F29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8FDDA-8672-F0A4-CE35-D117B45CB7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A5C34-3ABA-6EC3-3C71-1544E93C1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0970B-C254-1107-86DF-41B9837A5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B9582E-C980-6029-4A47-5FCEC980F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3C8DD-65D5-1D69-B285-229EEF95E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117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06896-A911-F094-F115-BB0710EAA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BD4A9C-4F4E-4A0C-2143-4EF18640B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15C458-ABCA-4B6A-17A7-8EC084DD0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165E7E-AC74-2558-0BF7-C74201C93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E94B4A-63A9-ABB4-C729-FA7BADABBF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2BCD83-6E63-9186-84A9-DDFC0E9ED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B1DF0F-673F-9A1C-8A0C-AD6F159A1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3D8DDC-D437-9776-750D-442469AAF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42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E9C29-B629-EF08-92B1-5F072D1A3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51DDA4-C48D-9F69-F55F-FA4466F75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72457F-02FB-0D4B-8005-E1F543C7B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2BCC41-48BE-C08D-C7A3-67313BD89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37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7D1270-D6C2-869B-041B-267B1A5F9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75469E-3F83-F458-1B76-E02930DEB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DBC87-ABB6-652B-4147-5F2B0F359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19323-0A5A-1752-03CF-D15F63DEC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736A7-9323-F2E7-1E3E-2C9140CDF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73CB54-39AD-DE5F-5414-55E6599D33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889F8F-6657-323F-B6EF-D393B8FD2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EDEB3-B60A-359F-B8F3-8ED7E802B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9CF62-E732-9590-BA9B-FC8C6B435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7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995B2-279F-41BB-7435-BBC87E8F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FF8425-0875-98F7-B869-E0A6359355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17759-74B6-7D73-098C-9C075B2564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921564-8A7C-102B-6405-DD2839BB8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A85C87-2830-4029-2EC5-FD69A189B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E30262-6396-3154-A1F4-23F58C20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91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BF72BD-60D9-1BE1-2A2C-9699B2960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4FCE6-D9F9-6F6A-442E-900CB260D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FB3B4-C491-2DD4-1D9C-81A7704F46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E67CBC-95DA-4B12-9739-ACA794D41DB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53EEE-6E0C-CE5D-6429-DBA2E34BE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9DBD7-4C6C-0C6E-83DC-C8C6C7B5A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A37B41-476A-4C2C-B762-0EAA5BA02B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83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0C927-3B4C-4E3D-2C83-4A2F059A7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875146"/>
            <a:ext cx="9144000" cy="2387600"/>
          </a:xfrm>
        </p:spPr>
        <p:txBody>
          <a:bodyPr/>
          <a:lstStyle/>
          <a:p>
            <a:r>
              <a:rPr lang="en-GB" dirty="0"/>
              <a:t>Bookmarks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8BE628-9E34-46F8-7F75-72078F747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352" y="2155372"/>
            <a:ext cx="4196373" cy="35131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3D3F03-7C88-65D7-0662-B9AC321AA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301" y="1665515"/>
            <a:ext cx="3164347" cy="43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15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1CFAE-131B-C60C-AE1C-463254E1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Tote Bags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CA89C2-42AD-246C-ED57-5FE97DA0E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9919" y="1970314"/>
            <a:ext cx="3696936" cy="32055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E3AF4D-B640-33DB-E909-20D42015A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5822" y="2196206"/>
            <a:ext cx="3619331" cy="320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39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C5347-9BF4-D491-CEB3-8F24AD59E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Mugs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5CFFF2-CDBC-1AB1-D946-BBDA137B4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386" y="2007621"/>
            <a:ext cx="4613843" cy="39359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0A06FA-1646-FAFB-F0F0-3139F8A56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566" y="2601594"/>
            <a:ext cx="3460692" cy="308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06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B08B0-09BA-9B2C-28A1-DAE4B075A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TShirts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090D75-DCAE-0F9E-8FE9-FBDF6BA24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625" y="2188029"/>
            <a:ext cx="3324838" cy="36130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26DBB7-C70F-B89D-1EEA-4B74BB244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02971"/>
            <a:ext cx="5377913" cy="345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90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DB4B3-FCC6-B142-858C-64AE4AF4B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Water Bottles/Travel Mugs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0A14EE-B7C3-92B1-935A-B48C3B530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691" y="2079170"/>
            <a:ext cx="2366350" cy="41583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27B028-89BA-AAA4-3144-14E1BB616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495" y="2256359"/>
            <a:ext cx="2951010" cy="36774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DE9C7B-FA7A-EF39-B9E9-9152ACE82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0743" y="2358932"/>
            <a:ext cx="2574763" cy="359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74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10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Bookmarks</vt:lpstr>
      <vt:lpstr>Tote Bags</vt:lpstr>
      <vt:lpstr>Mugs </vt:lpstr>
      <vt:lpstr>TShirts</vt:lpstr>
      <vt:lpstr>Water Bottles/Travel Mugs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 gilman</dc:creator>
  <cp:lastModifiedBy>ben gilman</cp:lastModifiedBy>
  <cp:revision>1</cp:revision>
  <dcterms:created xsi:type="dcterms:W3CDTF">2025-07-15T15:51:43Z</dcterms:created>
  <dcterms:modified xsi:type="dcterms:W3CDTF">2025-07-15T18:21:05Z</dcterms:modified>
</cp:coreProperties>
</file>