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9C44-BAF6-3BA1-9568-B9CA492FC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1CFD7-1BB9-0A63-94BC-C6C772298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6A409-4183-EAC8-819F-5D3A0953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A9A59-6B6C-EA54-984D-0A408510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E421E-6749-C03C-478C-7E233721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7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8743-F2AE-84FD-B5D6-782929BA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46D63-DC87-5856-3F44-5E467CA73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F11B-72B2-E908-03C0-3CD9D5A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AE54-340D-6B5C-DBFD-85B46E83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BBB-0A4A-462D-2710-7BD5E426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5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B4564-9659-D654-5E6F-18F4A60FE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F82CD-1B91-C6A0-5D2B-B34AAD0C0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4E772-7905-CEFF-2D27-FE809562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9FA1F-1E96-3C8A-8062-373C43E4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E1A2E-ED2E-4B5D-9FA0-D7CFA209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7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65C0-D9DA-3932-2919-EE318ED1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4D30-4722-A0EB-1C62-F62078BB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CF5F-27E7-C154-CC81-1F8611CC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83D7-D337-BAC2-943D-BA938A6E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72282-36C0-013D-7269-9863B5C3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8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0095-0B7B-7101-F4CE-F7D2055A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7EEF5-2384-8DED-CD15-09370E53B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AEB2-D59A-7F58-6C30-52CC500B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EB92-1F65-AF0B-6DFF-E6BBFAD7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594B2-BCA9-6046-0B9D-24CCA855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4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881-7F2B-9334-42EA-C8C5AEBD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6B6A-1185-EEAC-2AF7-E9499131E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C96F6-F348-E8B0-6FAD-0213F93EF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4A849-A39C-4918-7D97-5279ED77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2E9F3-7A47-6DAB-CC23-9E9E5B3B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FD7B7-B072-84F4-21A4-F7AB8C9D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5B5C-4992-4630-AFA8-1CE0C7B0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78BB9-B4F1-DB63-F1D0-F6FF2530E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BE9DB-9C6F-DD28-3A4C-A28F228D8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66A2A-54B8-C12D-4AFE-BEF9A5598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C5AB8-04D2-5A31-3600-15D2F0482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5083C-1DAA-CEB8-A970-F19C89D5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73141-26EF-D1B5-7510-7582E748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B1AB0-4F84-9A32-D165-628C415A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1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8A69-BE84-8513-1899-98BBCBB5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C6CCB-2E8D-0465-EE3F-95529687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E1410-4DD0-8BE8-BE02-99864763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BBF1B-580F-ECA3-B8B7-6474F267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78B94-06AD-BF65-A512-D620BB56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3481C-9BB4-A6A7-BA8E-8D1ACAF4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C3ABE-9D6A-8C8B-17D4-524FACA8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0A48-7940-5077-FC68-AADFBEFF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D25A-D0CA-81C4-FCDF-F0498E04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EA5C0-90E2-41AF-C559-A49C52905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E5F5F-1316-F8A4-CC3C-69C2AC84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37275-B1F8-9462-0796-945C0FE9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A3492-C74C-8411-36F9-EB55B96C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4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6B38-3DC0-AA35-478F-0C92819B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EB6AF-0ED2-F055-B11A-DCA0ABE20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9E26-0BAD-3804-D61A-F02E2B52F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61016-D559-607F-DF43-77C24278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05DD5-DE4C-8A13-23CE-4902CA67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A57B6-C0E0-193E-864E-60D1EF33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2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B740-0D94-F329-CDAE-EB0D8D95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9F0B0-4D5A-345B-1DDE-8A5A0660B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4EB8-88D9-DA64-87ED-86542CC1E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67A03-046A-49BC-A6E0-3A3D939B3F1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2A307-F85A-9B81-2043-C49A2A703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22A16-51B5-8157-FAFA-102879A5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298A4-9264-4F9C-89CE-4820E0CAD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0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5381-B0B7-B82A-1009-DBB8CD8EC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886" y="-1054780"/>
            <a:ext cx="9144000" cy="2387600"/>
          </a:xfrm>
        </p:spPr>
        <p:txBody>
          <a:bodyPr/>
          <a:lstStyle/>
          <a:p>
            <a:r>
              <a:rPr lang="en-GB" dirty="0"/>
              <a:t>Bookmarks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77F91-D603-3346-BFAB-31D89430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65" y="2035629"/>
            <a:ext cx="2455379" cy="4222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E7687-6218-41D0-857B-BE8FA531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355" y="1641618"/>
            <a:ext cx="2455380" cy="48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F850-0366-FA69-049B-9DBD9149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Tote Bags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51DF2-CFF6-7A32-9C91-8ED49C60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25" y="2715130"/>
            <a:ext cx="3339589" cy="3137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65274-31EA-764F-B4EF-C6A7EFA51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05" y="2715130"/>
            <a:ext cx="2809440" cy="30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4CFF-D3FF-9339-160B-EC770150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7DBC4-E3AC-A997-0626-903BD698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60" y="2384036"/>
            <a:ext cx="1609881" cy="312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438D0-8CE5-C381-FAA0-E8A04D6A3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84" y="1690688"/>
            <a:ext cx="2294395" cy="4196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371552-C7DF-8EFB-037F-AB612F987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384" y="1690688"/>
            <a:ext cx="1941619" cy="31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E65B-C593-B690-AF04-FDA4A673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8FE2E-5FD6-396C-CE89-57DD3FC3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61" y="1520972"/>
            <a:ext cx="4222080" cy="2474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D3608-A5BA-1253-4876-E378ED44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4" y="2029873"/>
            <a:ext cx="3010229" cy="1965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CB572-2AE9-37B5-B851-6DA3A20BD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857" y="4228502"/>
            <a:ext cx="3374572" cy="25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68A7-1C5B-12FD-4E2A-1C04D0C4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Lanyards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5F2BC-8B01-5E6C-064E-65787D28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582" y="339202"/>
            <a:ext cx="7716327" cy="10383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354C29-4A02-0C91-F68A-0D3B2E0EB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582" y="1542303"/>
            <a:ext cx="7630590" cy="9431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C266FC-2894-1900-6B30-455209FEC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82" y="2740406"/>
            <a:ext cx="7582958" cy="10288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D310DA-A699-1230-44E3-A18A2BB51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793" y="3958932"/>
            <a:ext cx="7640116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Bookmarks</vt:lpstr>
      <vt:lpstr>Tote Bags</vt:lpstr>
      <vt:lpstr>Pens</vt:lpstr>
      <vt:lpstr>Hats</vt:lpstr>
      <vt:lpstr>Lanyards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gilman</dc:creator>
  <cp:lastModifiedBy>ben gilman</cp:lastModifiedBy>
  <cp:revision>1</cp:revision>
  <dcterms:created xsi:type="dcterms:W3CDTF">2025-07-15T18:32:07Z</dcterms:created>
  <dcterms:modified xsi:type="dcterms:W3CDTF">2025-07-15T19:39:12Z</dcterms:modified>
</cp:coreProperties>
</file>