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CB660-6A6E-4E72-7DF6-B92C044C3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0278FA-5680-D08D-455A-41544BC46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BE285-0FBD-5DB1-E3F6-47D00DA2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ED6BD-D981-7A64-62B3-24A200DDF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977F3-C487-A2A6-4C26-71A3137C5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669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2B028-6B64-6163-CA7A-E4D971CE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D33206-CF55-854F-FD9B-B5DEECCD7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A5ED9-AB0E-0952-4F43-3B58A48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BA45C-0CFB-BD89-67C7-6317BCD2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6CED2-F269-25BF-09FB-167036E77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144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ABAA7-981A-3E90-8766-48F3E482E6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D4A630-4B7E-FD75-EB08-9A3CB11C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43EF0-C483-B9EC-15D7-31878471F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6B248-69F3-F905-EF9C-7206DF03C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D0D11-8401-DB5D-B8ED-E445D1BCF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86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864F-54FB-4E9C-1AFE-ACB4FC8D6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89989-4784-8DA5-94AA-570081F50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63F67-DD53-8531-AF17-2C0C3A551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3D13E-D8D9-7440-B16A-EDD2E6856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D2E4C-F811-9D2D-FBB6-D8440A1C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18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80D3-89F5-58E4-9B82-01DE8686A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C2DA8-CD27-4BAF-3546-102078992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DBA6E-66DD-6E2B-A29A-DAB9F9CEC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55BE7-5FCE-970D-C6FB-DEB7299DA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D7F02-EAAB-2D23-D766-8A0DBC2E0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720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1291E-AF32-1AF2-9D7C-07F22C5C6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8FA26-BDC4-FD9F-C1BB-A05691D2E7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1B7504-EF9B-AE44-BC85-73F1EE475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EAE54E-C5B5-CACF-38B8-E7F44A225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453ED-9F18-8564-1055-81C89B93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4E13B-E868-ED8E-1D77-A86AEF287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120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DCAA8-6E09-3734-BF82-15BB643B6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57A3C8-A5DD-C990-4F51-74977957C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8BE796-C5B5-5FD8-5BA9-5D8445833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3F3276-8227-BF05-0C96-B8663360C0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89CA48-0384-4842-5BB9-3FAE18C87E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46FC6-6E03-DCE2-0BEF-71D30A7F5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CEB5A0-00D9-9416-7939-E182127CF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C0B56E-2C9A-4DB5-AB05-7EDAF66EE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71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BF1E-389F-FB39-5FA3-6667A031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DE7F81-7F87-00C7-9FA8-20928300B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9C9EEC-260B-04CC-40B7-F4A56BF0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91949-BEB3-32BA-3B68-F0E3E5BAD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44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EDF110-AD40-4E1D-6117-0CA0455F3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28387-67DF-3B06-568F-C6087852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D4688-B603-CAA5-E5D6-C916876C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85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F37CE-593D-B813-DD8C-2A2B9B845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0A91D-31E6-16DF-BE1D-AC514C811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E2544-087A-E171-475A-56A897C6C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76806-DD67-6BF5-830D-7991A8D6D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BF6A50-187E-BB9D-1945-78954DD20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6FD04-4F62-38F3-90E6-808E0D5D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309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48857-DEA0-C774-8FE8-FD45771E8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4DBBD4-FBE7-97BB-2A47-47B480834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08461-29EC-50F9-2ACB-F92FB984E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FD82D-9271-BB08-0B1E-73F28DC3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9A8FB7-79F6-4B8C-9968-C487269D9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2455C-51F7-E39A-3C99-6747D364A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36AB6D-58F5-1695-C5A3-D25A6B17F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E7877-19DD-9D61-6649-A63286AAA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37F87-9886-6E56-396F-07798EF7CA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2801B-E5EC-4D61-B0B7-67254ED5680D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E575E-C85F-5E5D-5C19-4BEF74DEFC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44FF7-7D92-74A8-A253-3B899A5A8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17E237-B4FA-4497-9F49-119E12794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70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3C948-426F-8533-26A1-E38C5151E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945923"/>
            <a:ext cx="9144000" cy="2387600"/>
          </a:xfrm>
        </p:spPr>
        <p:txBody>
          <a:bodyPr/>
          <a:lstStyle/>
          <a:p>
            <a:r>
              <a:rPr lang="en-GB" dirty="0"/>
              <a:t>Bookmarks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918599-B96D-60DB-7D6E-43B505A7A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519" y="2155394"/>
            <a:ext cx="1821510" cy="42689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1C71DB-4B22-0D15-5C0A-85207157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659" y="1945028"/>
            <a:ext cx="1821510" cy="406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76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54525-7DEE-84C2-0515-24AD88F14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Tote Bags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27C87F-7DC2-876C-29F5-5765AE1AB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178" y="2819400"/>
            <a:ext cx="2477955" cy="25768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4E2C4A-85C5-8A53-9E56-11461A123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237" y="2677885"/>
            <a:ext cx="2206804" cy="30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19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C055-FB99-139E-10D2-2BBD6ADAC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Badges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E51339-6F86-7D97-3B0A-A788A463F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729" y="1492046"/>
            <a:ext cx="4754871" cy="32408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F52FA31-0612-102D-9416-729663593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77" y="2217210"/>
            <a:ext cx="5169223" cy="312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95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409F3-7B2F-BF05-1563-C1892B87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Postcards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30E7CC-28A9-B389-AFFE-EA7CA6516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171" y="1020894"/>
            <a:ext cx="3300782" cy="20162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B09BD6-26A9-0D83-09B9-0FE0E0EC5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232" y="3800829"/>
            <a:ext cx="4086768" cy="26025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FB36A7-22E0-E1C7-BFC3-FB8612AFA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8341" y="1098448"/>
            <a:ext cx="3069914" cy="18611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4357A5A-50A9-52BE-365E-0CEEDC88C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021" y="3924601"/>
            <a:ext cx="3413893" cy="228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28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C7E4D-AB52-5483-AC3C-A13B6D5D6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6BC463-3863-5989-DC85-207BE4FC9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886" y="1480456"/>
            <a:ext cx="9543225" cy="490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93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Bookmarks</vt:lpstr>
      <vt:lpstr>Tote Bags</vt:lpstr>
      <vt:lpstr>Badges</vt:lpstr>
      <vt:lpstr>Postcards </vt:lpstr>
      <vt:lpstr>Pens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 gilman</dc:creator>
  <cp:lastModifiedBy>ben gilman</cp:lastModifiedBy>
  <cp:revision>1</cp:revision>
  <dcterms:created xsi:type="dcterms:W3CDTF">2025-07-15T19:45:47Z</dcterms:created>
  <dcterms:modified xsi:type="dcterms:W3CDTF">2025-07-15T21:19:40Z</dcterms:modified>
</cp:coreProperties>
</file>