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B660-6A6E-4E72-7DF6-B92C044C3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278FA-5680-D08D-455A-41544BC46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E285-0FBD-5DB1-E3F6-47D00DA2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D6BD-D981-7A64-62B3-24A200DD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977F3-C487-A2A6-4C26-71A3137C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6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B028-6B64-6163-CA7A-E4D971CE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33206-CF55-854F-FD9B-B5DEECCD7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5ED9-AB0E-0952-4F43-3B58A48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BA45C-0CFB-BD89-67C7-6317BCD2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6CED2-F269-25BF-09FB-167036E7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ABAA7-981A-3E90-8766-48F3E482E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4A630-4B7E-FD75-EB08-9A3CB11C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3EF0-C483-B9EC-15D7-31878471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248-69F3-F905-EF9C-7206DF03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D11-8401-DB5D-B8ED-E445D1BC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6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864F-54FB-4E9C-1AFE-ACB4FC8D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89989-4784-8DA5-94AA-570081F50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3F67-DD53-8531-AF17-2C0C3A55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D13E-D8D9-7440-B16A-EDD2E685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2E4C-F811-9D2D-FBB6-D8440A1C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8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80D3-89F5-58E4-9B82-01DE8686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C2DA8-CD27-4BAF-3546-10207899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DBA6E-66DD-6E2B-A29A-DAB9F9CE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5BE7-5FCE-970D-C6FB-DEB7299D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7F02-EAAB-2D23-D766-8A0DBC2E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2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291E-AF32-1AF2-9D7C-07F22C5C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FA26-BDC4-FD9F-C1BB-A05691D2E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B7504-EF9B-AE44-BC85-73F1EE475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AE54E-C5B5-CACF-38B8-E7F44A22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453ED-9F18-8564-1055-81C89B93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4E13B-E868-ED8E-1D77-A86AEF28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2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CAA8-6E09-3734-BF82-15BB643B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7A3C8-A5DD-C990-4F51-74977957C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BE796-C5B5-5FD8-5BA9-5D8445833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F3276-8227-BF05-0C96-B8663360C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9CA48-0384-4842-5BB9-3FAE18C87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46FC6-6E03-DCE2-0BEF-71D30A7F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EB5A0-00D9-9416-7939-E182127C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0B56E-2C9A-4DB5-AB05-7EDAF66E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F1E-389F-FB39-5FA3-6667A031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E7F81-7F87-00C7-9FA8-20928300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C9EEC-260B-04CC-40B7-F4A56BF0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91949-BEB3-32BA-3B68-F0E3E5BA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4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DF110-AD40-4E1D-6117-0CA0455F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28387-67DF-3B06-568F-C6087852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D4688-B603-CAA5-E5D6-C916876C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5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37CE-593D-B813-DD8C-2A2B9B84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A91D-31E6-16DF-BE1D-AC514C81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E2544-087A-E171-475A-56A897C6C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6806-DD67-6BF5-830D-7991A8D6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F6A50-187E-BB9D-1945-78954DD2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6FD04-4F62-38F3-90E6-808E0D5D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0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8857-DEA0-C774-8FE8-FD45771E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DBBD4-FBE7-97BB-2A47-47B480834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08461-29EC-50F9-2ACB-F92FB984E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FD82D-9271-BB08-0B1E-73F28DC3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A8FB7-79F6-4B8C-9968-C487269D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2455C-51F7-E39A-3C99-6747D364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1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6AB6D-58F5-1695-C5A3-D25A6B17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E7877-19DD-9D61-6649-A63286AA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37F87-9886-6E56-396F-07798EF7C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2801B-E5EC-4D61-B0B7-67254ED5680D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575E-C85F-5E5D-5C19-4BEF74DEF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4FF7-7D92-74A8-A253-3B899A5A8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7E237-B4FA-4497-9F49-119E1279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0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C948-426F-8533-26A1-E38C5151E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45923"/>
            <a:ext cx="9144000" cy="2387600"/>
          </a:xfrm>
        </p:spPr>
        <p:txBody>
          <a:bodyPr/>
          <a:lstStyle/>
          <a:p>
            <a:r>
              <a:rPr lang="en-GB" dirty="0"/>
              <a:t>Bookmarks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18599-B96D-60DB-7D6E-43B505A7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519" y="2155394"/>
            <a:ext cx="1821510" cy="4268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C71DB-4B22-0D15-5C0A-85207157A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59" y="1945028"/>
            <a:ext cx="1821510" cy="40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4525-7DEE-84C2-0515-24AD88F1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Tote Bags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7C87F-7DC2-876C-29F5-5765AE1A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78" y="2819400"/>
            <a:ext cx="2477955" cy="2576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E2C4A-85C5-8A53-9E56-11461A12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37" y="2677885"/>
            <a:ext cx="2206804" cy="30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C055-FB99-139E-10D2-2BBD6ADA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Badges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E51339-6F86-7D97-3B0A-A788A463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9" y="1492046"/>
            <a:ext cx="4754871" cy="3240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52FA31-0612-102D-9416-72966359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7" y="2217210"/>
            <a:ext cx="5169223" cy="31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09F3-7B2F-BF05-1563-C1892B87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Postcards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0E7CC-28A9-B389-AFFE-EA7CA651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171" y="1020894"/>
            <a:ext cx="3300782" cy="2016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B09BD6-26A9-0D83-09B9-0FE0E0EC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32" y="3800829"/>
            <a:ext cx="4086768" cy="2602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FB36A7-22E0-E1C7-BFC3-FB8612AFA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341" y="1098448"/>
            <a:ext cx="3069914" cy="1861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357A5A-50A9-52BE-365E-0CEEDC88C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21" y="3924601"/>
            <a:ext cx="3413893" cy="22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2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7E4D-AB52-5483-AC3C-A13B6D5D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6BC463-3863-5989-DC85-207BE4FC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6" y="1480456"/>
            <a:ext cx="9543225" cy="49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9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Bookmarks</vt:lpstr>
      <vt:lpstr>Tote Bags</vt:lpstr>
      <vt:lpstr>Badges</vt:lpstr>
      <vt:lpstr>Postcards </vt:lpstr>
      <vt:lpstr>Pens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gilman</dc:creator>
  <cp:lastModifiedBy>ben gilman</cp:lastModifiedBy>
  <cp:revision>1</cp:revision>
  <dcterms:created xsi:type="dcterms:W3CDTF">2025-07-15T19:45:47Z</dcterms:created>
  <dcterms:modified xsi:type="dcterms:W3CDTF">2025-07-15T21:19:40Z</dcterms:modified>
</cp:coreProperties>
</file>