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6436-1BC3-53A0-875A-383BBF2FE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1FE2-1DED-B8C5-4822-6B84D1CA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54776-2308-D90D-C1B8-C226A5DB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55D2-2C18-7FB9-2C57-69091E3D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F9B04-2025-06D0-5539-40D81B14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1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8A16-C70A-4899-0270-80F6E4F9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B5076-323C-8256-410D-E5F92CAB7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27A68-B9F9-B332-259C-4C930525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098F8-85CB-4C0F-85C0-3A361852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47E6-8C23-57E8-0084-D619F422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4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8A993-CD77-AE36-ABA9-3826139AD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C5FA8-B31D-7EB9-DBF5-E0EA5498B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410E-178D-DC67-2BD7-B3F2A142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4B0DE-D8A6-E7B2-65A0-0859E387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ED441-9F00-8DA6-E07E-F88DA6E9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6EC6-410A-CE6E-D9B0-2DF7B67E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62B06-6002-814F-5374-6000A574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02984-3FAC-089F-A377-9B9A4EC0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EE300-DADF-1324-241E-AE10A8C7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7DF26-AA48-9B7A-C961-0232E8F5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7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9ACF-A8BF-0C0A-634C-B431A23F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7C439-ACF8-6DE5-E5C2-9D53A8206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C181C-07FC-75CF-227C-0EC42B41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DB957-BD6F-D293-C4F9-625397D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2852A-B2CC-64DC-21F2-EF4B8BD8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4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0E53-E357-015A-92A1-83C9F5F7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3B70-4C0F-798B-C9CF-BFFCCDE8B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546AF-D2A0-10BA-3198-EEE315B00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878D4-B35B-ED39-F155-75E9F7A7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56045-3468-9D8F-9B10-24937FF4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7515C-6D11-7EFC-9A67-2E1F058C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2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5128-DFD1-6B0B-E3BE-9B4EC106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0B1AD-D4F2-1A3A-9025-E15CCF8FC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714D3-DC06-40EB-5943-2CD92E05A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102F1-769D-01A9-95A8-9CF2DCB3B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E9E29-0693-3251-8EBE-265460689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AED80-7662-C94F-75C2-72E7C46D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828BC-672F-BE00-9D73-9C9406A8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52055-1BAB-6957-7F11-94222111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0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66B5-1619-6433-5BAC-6FC3E008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9992C-6A28-F021-21B5-6AEA8D25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9F877-72BB-F6A0-441A-144A84C6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B16C5-0B17-29DA-5485-0BB9D673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7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C3839-C270-64F2-6ED1-9E4E22DB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E5B2F-C1E7-2B42-A776-66363055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EDEC8-E18B-1C5A-26ED-7437E707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6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65D8-DE47-5281-609A-D8785B20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A925-D0A8-8DB3-EB77-80D00163F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24E31-075F-D4DF-CB6A-312136067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3D91C-31CD-EBF3-4637-75EF47E5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2019B-EC26-D8BA-BF3B-2D9504F9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41436-4295-3128-4F3F-63240053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475F-358B-D9A8-AAF8-9059EE08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FF167-B260-59F8-B78A-E0BA370B4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5F4C-C04D-C50F-7929-907C3400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94ABD-C75D-5363-60FA-CB4E404A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40A08-30CF-2EE5-95FD-2754D651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1ACD4-DAFE-EE70-29DB-45C5293E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6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3852F-3062-979E-2D7A-AF320C62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FB5F-8DFA-5479-B2B8-BA46DEFC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A410-B28D-B3CD-D412-B830F0BE3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F65F5-794A-46CC-9CD1-219F5A1B51B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EF68-28BF-94A3-FF3D-368D0D5D0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32177-9A5F-330F-FBE4-62F8E766D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CB70BD-5762-414F-AD1A-AD9C145B0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5239-BA96-4D7C-AD67-1DACD7FD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702341"/>
            <a:ext cx="7061616" cy="804161"/>
          </a:xfrm>
        </p:spPr>
        <p:txBody>
          <a:bodyPr anchor="ctr">
            <a:normAutofit/>
          </a:bodyPr>
          <a:lstStyle/>
          <a:p>
            <a:pPr algn="l"/>
            <a:r>
              <a:rPr lang="en-GB" sz="3200"/>
              <a:t>Tote Bags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2E961-A187-2D02-4D3E-751B5CAB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96" r="8104" b="1"/>
          <a:stretch/>
        </p:blipFill>
        <p:spPr>
          <a:xfrm>
            <a:off x="-9" y="10"/>
            <a:ext cx="6096000" cy="5279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669A4-251D-7002-0B35-5C04D907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01" r="13665" b="2"/>
          <a:stretch/>
        </p:blipFill>
        <p:spPr>
          <a:xfrm>
            <a:off x="6096008" y="10"/>
            <a:ext cx="6095999" cy="527993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FAA5DCB-E796-5631-BEDF-C3538DF1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86489"/>
            <a:ext cx="12192000" cy="123364"/>
            <a:chOff x="1" y="6737460"/>
            <a:chExt cx="12192000" cy="12336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D0E53FB-E9D7-2C90-1C0C-D8E0FA5DB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AE1BA7-C690-2F30-65D6-3759194F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93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8844373-2C10-4009-B7EA-3CF51340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B0E8F-FC8C-E562-EFF9-46BA0C3C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Pens &amp; Notebooks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1086F5-290F-43BC-8A5F-AA48DA80D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6BFE62CD-B7BF-4E72-B3A4-EF70C3DAF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EC58BB09-35C2-4EAD-A800-B39E4CA49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CF7C93-D3D5-E44A-CC01-CEF86FA5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79" r="3" b="7188"/>
          <a:stretch/>
        </p:blipFill>
        <p:spPr>
          <a:xfrm>
            <a:off x="20" y="10"/>
            <a:ext cx="3690882" cy="3333740"/>
          </a:xfrm>
          <a:custGeom>
            <a:avLst/>
            <a:gdLst/>
            <a:ahLst/>
            <a:cxnLst/>
            <a:rect l="l" t="t" r="r" b="b"/>
            <a:pathLst>
              <a:path w="3690902" h="333375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690902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8CC61D-4942-FA05-60E5-ABE2316EFF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41" r="4345"/>
          <a:stretch/>
        </p:blipFill>
        <p:spPr>
          <a:xfrm>
            <a:off x="8281916" y="1"/>
            <a:ext cx="3910084" cy="3333747"/>
          </a:xfrm>
          <a:custGeom>
            <a:avLst/>
            <a:gdLst/>
            <a:ahLst/>
            <a:cxnLst/>
            <a:rect l="l" t="t" r="r" b="b"/>
            <a:pathLst>
              <a:path w="3910084" h="3333747">
                <a:moveTo>
                  <a:pt x="118775" y="0"/>
                </a:moveTo>
                <a:lnTo>
                  <a:pt x="3910084" y="0"/>
                </a:lnTo>
                <a:lnTo>
                  <a:pt x="3910084" y="3333747"/>
                </a:lnTo>
                <a:lnTo>
                  <a:pt x="203835" y="3333747"/>
                </a:lnTo>
                <a:lnTo>
                  <a:pt x="0" y="80361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2D0FD1-4975-E7F5-C163-AE313CA5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914" r="2" b="2"/>
          <a:stretch/>
        </p:blipFill>
        <p:spPr>
          <a:xfrm>
            <a:off x="20" y="3524255"/>
            <a:ext cx="3910064" cy="3333745"/>
          </a:xfrm>
          <a:custGeom>
            <a:avLst/>
            <a:gdLst/>
            <a:ahLst/>
            <a:cxnLst/>
            <a:rect l="l" t="t" r="r" b="b"/>
            <a:pathLst>
              <a:path w="3910084" h="3333745">
                <a:moveTo>
                  <a:pt x="0" y="0"/>
                </a:moveTo>
                <a:lnTo>
                  <a:pt x="3706250" y="0"/>
                </a:lnTo>
                <a:lnTo>
                  <a:pt x="3910084" y="2530130"/>
                </a:lnTo>
                <a:lnTo>
                  <a:pt x="3791309" y="3333745"/>
                </a:lnTo>
                <a:lnTo>
                  <a:pt x="0" y="3333745"/>
                </a:lnTo>
                <a:close/>
              </a:path>
            </a:pathLst>
          </a:cu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220991A-5EB0-44E3-B615-BDCA59E66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E570C-9796-4356-8D50-B25FFB05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7D72FE4A-0FC7-4162-85F2-63D0FE67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DC91533-B481-05FF-B373-F70C860B0DE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678" r="5" b="4286"/>
          <a:stretch/>
        </p:blipFill>
        <p:spPr>
          <a:xfrm>
            <a:off x="8504168" y="3562350"/>
            <a:ext cx="3687832" cy="3295650"/>
          </a:xfrm>
          <a:custGeom>
            <a:avLst/>
            <a:gdLst/>
            <a:ahLst/>
            <a:cxnLst/>
            <a:rect l="l" t="t" r="r" b="b"/>
            <a:pathLst>
              <a:path w="3687832" h="3295650">
                <a:moveTo>
                  <a:pt x="3687832" y="0"/>
                </a:moveTo>
                <a:lnTo>
                  <a:pt x="3687832" y="3295650"/>
                </a:lnTo>
                <a:lnTo>
                  <a:pt x="691450" y="3295650"/>
                </a:lnTo>
                <a:lnTo>
                  <a:pt x="124499" y="1545374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1D1A57D-77BC-4EEC-819E-6F5EEF34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42" name="Freeform: Shape 26">
              <a:extLst>
                <a:ext uri="{FF2B5EF4-FFF2-40B4-BE49-F238E27FC236}">
                  <a16:creationId xmlns:a16="http://schemas.microsoft.com/office/drawing/2014/main" id="{5913AB8E-CB2A-4854-8A54-923C07FC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27">
              <a:extLst>
                <a:ext uri="{FF2B5EF4-FFF2-40B4-BE49-F238E27FC236}">
                  <a16:creationId xmlns:a16="http://schemas.microsoft.com/office/drawing/2014/main" id="{81F5CCDF-B355-4127-8062-39039B53D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68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F3E26D-ABE1-0C48-EA35-AD40AA8339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13" b="1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F7E538-6450-F730-055C-75C38DC6CC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470" b="2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56315-5803-6A22-0EC8-68410DCC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46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242A4-D5D1-2AD5-FD34-084BCE5C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Keyrings &amp; Lanyards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589161-EBAE-79DF-2AEF-E8AC4975A8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23" r="9989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3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970977-38DA-4F81-AA88-8C778B31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605" y="625095"/>
            <a:ext cx="4114800" cy="5731349"/>
            <a:chOff x="1674895" y="1345036"/>
            <a:chExt cx="5428610" cy="42109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D8D5A9-DEB3-4157-B7CD-835197F3A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F0BC23-5452-4DFE-9C27-F7CBE1D527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B7DBB-97E9-4F5F-B72E-EECCFCC9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07" y="531228"/>
            <a:ext cx="4114800" cy="573134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76063-0071-6300-434E-CD7E9195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974089"/>
            <a:ext cx="3785384" cy="3406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Mugs and Teabags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F9BA20-8BBF-1668-1DE8-21F5968835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51" r="7" b="7"/>
          <a:stretch/>
        </p:blipFill>
        <p:spPr>
          <a:xfrm>
            <a:off x="6821023" y="382739"/>
            <a:ext cx="1864646" cy="1932007"/>
          </a:xfrm>
          <a:prstGeom prst="rect">
            <a:avLst/>
          </a:prstGeom>
          <a:ln w="28575">
            <a:noFill/>
          </a:ln>
        </p:spPr>
      </p:pic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15710" y="974089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A36BCC9-9D25-87F6-82F8-EED7579D1B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71" b="5"/>
          <a:stretch/>
        </p:blipFill>
        <p:spPr>
          <a:xfrm>
            <a:off x="9786116" y="382741"/>
            <a:ext cx="1852690" cy="1905366"/>
          </a:xfrm>
          <a:prstGeom prst="rect">
            <a:avLst/>
          </a:prstGeom>
          <a:ln w="28575">
            <a:noFill/>
          </a:ln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C8B8E59-A269-4CAA-BE7D-AFD4E852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02" y="5190817"/>
            <a:ext cx="366014" cy="35726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C5CF91-A170-4B31-B47F-D5E2E5D1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02" y="5190817"/>
            <a:ext cx="366014" cy="35726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F4B6D-CAF5-5D15-E315-A31889404F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056" r="19332" b="-2"/>
          <a:stretch/>
        </p:blipFill>
        <p:spPr>
          <a:xfrm>
            <a:off x="5137814" y="2569029"/>
            <a:ext cx="3342157" cy="3700306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12C51-FFD4-3783-587C-33359245FD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422" r="14202" b="-3"/>
          <a:stretch/>
        </p:blipFill>
        <p:spPr>
          <a:xfrm>
            <a:off x="8556171" y="2569029"/>
            <a:ext cx="3439886" cy="370030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7708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EFDE-3B35-3C24-31CD-C6CF2E31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Trading Cards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90A1CA-6370-B4A8-A6C8-1E13DF50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91" y="232142"/>
            <a:ext cx="1202797" cy="1532227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8DC63-911D-8337-DB7F-D2170AF8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12" y="1005587"/>
            <a:ext cx="1360703" cy="1778697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E3232-E8AB-86F1-A5D5-2E6AAC959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930" y="303879"/>
            <a:ext cx="1580113" cy="2079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A32BB-9F99-8AF7-F4C0-754597FBB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95" y="3429000"/>
            <a:ext cx="2107305" cy="2781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AEDB70-4FB9-84BB-1AF8-50F2F0241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998" y="2876562"/>
            <a:ext cx="718462" cy="933068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8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54645D-4C7E-04FD-FFB8-4D56FC997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3264" y="4872691"/>
            <a:ext cx="1311843" cy="16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8A3CA8-FB78-6FA8-FAE8-5072A948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C0C320-AF9E-1D7A-C6DF-2C7DB4CC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930" y="303879"/>
            <a:ext cx="1580113" cy="2079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A4067-A569-F141-9C93-683B35E096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13" b="1"/>
          <a:stretch/>
        </p:blipFill>
        <p:spPr>
          <a:xfrm>
            <a:off x="0" y="1"/>
            <a:ext cx="2612571" cy="1784750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C94AF2-9EAB-8ED0-6F61-F3E46B4ADA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7470" b="2"/>
          <a:stretch/>
        </p:blipFill>
        <p:spPr>
          <a:xfrm>
            <a:off x="2612571" y="0"/>
            <a:ext cx="2242457" cy="1745717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DFBD0-2824-E9E1-980B-7F7C8FB4E98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471" b="5"/>
          <a:stretch/>
        </p:blipFill>
        <p:spPr>
          <a:xfrm>
            <a:off x="8055287" y="143255"/>
            <a:ext cx="1852690" cy="1905366"/>
          </a:xfrm>
          <a:prstGeom prst="rect">
            <a:avLst/>
          </a:prstGeom>
          <a:ln w="285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5345E-EA1F-0FB1-8BB1-E34F22657CC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879" r="3" b="7188"/>
          <a:stretch/>
        </p:blipFill>
        <p:spPr>
          <a:xfrm>
            <a:off x="0" y="5017569"/>
            <a:ext cx="2037594" cy="1840430"/>
          </a:xfrm>
          <a:custGeom>
            <a:avLst/>
            <a:gdLst/>
            <a:ahLst/>
            <a:cxnLst/>
            <a:rect l="l" t="t" r="r" b="b"/>
            <a:pathLst>
              <a:path w="3690902" h="333375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690902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8ADBE2-1DA2-0462-F8FB-D1B68DDC6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7434" y="5230615"/>
            <a:ext cx="2434566" cy="1627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D9C03D-A815-3293-72E8-B4AD00660A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88" y="1876947"/>
            <a:ext cx="2038635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7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Tote Bags</vt:lpstr>
      <vt:lpstr>Pens &amp; Notebooks</vt:lpstr>
      <vt:lpstr>Keyrings &amp; Lanyards</vt:lpstr>
      <vt:lpstr>Mugs and Teabags</vt:lpstr>
      <vt:lpstr>Trading Cards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gilman</dc:creator>
  <cp:lastModifiedBy>ben gilman</cp:lastModifiedBy>
  <cp:revision>5</cp:revision>
  <dcterms:created xsi:type="dcterms:W3CDTF">2025-05-07T14:29:05Z</dcterms:created>
  <dcterms:modified xsi:type="dcterms:W3CDTF">2025-05-08T17:04:00Z</dcterms:modified>
</cp:coreProperties>
</file>